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3"/>
          <p:cNvCxnSpPr>
            <a:stCxn id="64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" name="Google Shape;6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66" name="Google Shape;6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1" name="Google Shape;7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5" name="Google Shape;75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6" name="Google Shape;76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0" name="Google Shape;8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5" name="Google Shape;8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8" name="Google Shape;8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0" name="Google Shape;90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1" name="Google Shape;91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4" name="Google Shape;94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5" name="Google Shape;95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8" name="Google Shape;98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9" name="Google Shape;99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3" name="Google Shape;103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4" name="Google Shape;10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4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" name="Google Shape;10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0" name="Google Shape;11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" name="Google Shape;112;p4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6" name="Google Shape;11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45" name="Google Shape;14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46" name="Google Shape;14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0" name="Google Shape;15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1" name="Google Shape;15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55" name="Google Shape;15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0" name="Google Shape;16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" name="Google Shape;168;p7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7"/>
          <p:cNvCxnSpPr>
            <a:stCxn id="170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" name="Google Shape;171;p7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70" name="Google Shape;170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75" name="Google Shape;175;p7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76" name="Google Shape;176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0" name="Google Shape;180;p7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1" name="Google Shape;181;p7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82" name="Google Shape;182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7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5" name="Google Shape;185;p7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86" name="Google Shape;186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7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9" name="Google Shape;189;p7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90" name="Google Shape;190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7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93" name="Google Shape;193;p7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7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0" name="Google Shape;200;p7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04" name="Google Shape;204;p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05" name="Google Shape;205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09" name="Google Shape;209;p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10" name="Google Shape;210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4" name="Google Shape;214;p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18" name="Google Shape;218;p8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19" name="Google Shape;219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23" name="Google Shape;223;p8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022" r="18022" t="0"/>
          <a:stretch/>
        </p:blipFill>
        <p:spPr>
          <a:xfrm>
            <a:off x="4076163" y="6199700"/>
            <a:ext cx="3035400" cy="2495700"/>
          </a:xfrm>
          <a:prstGeom prst="rect">
            <a:avLst/>
          </a:prstGeom>
        </p:spPr>
      </p:pic>
      <p:grpSp>
        <p:nvGrpSpPr>
          <p:cNvPr id="229" name="Google Shape;229;p9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230" name="Google Shape;230;p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1" name="Google Shape;231;p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 &amp; B Test Results for Android vs iPhone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2" name="Google Shape;232;p9"/>
          <p:cNvSpPr txBox="1"/>
          <p:nvPr/>
        </p:nvSpPr>
        <p:spPr>
          <a:xfrm>
            <a:off x="517425" y="1949225"/>
            <a:ext cx="64455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Completed hypothesis testing for possible </a:t>
            </a: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links between drive stats on iPhone and Android. 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3" name="Google Shape;233;p9"/>
          <p:cNvSpPr txBox="1"/>
          <p:nvPr/>
        </p:nvSpPr>
        <p:spPr>
          <a:xfrm>
            <a:off x="562025" y="3755725"/>
            <a:ext cx="3035400" cy="26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Project is on schedule. Will be incorporating insights from this study into action items going forward.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4" name="Google Shape;234;p9"/>
          <p:cNvSpPr txBox="1"/>
          <p:nvPr/>
        </p:nvSpPr>
        <p:spPr>
          <a:xfrm>
            <a:off x="4063500" y="3800325"/>
            <a:ext cx="2899500" cy="22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Currently, iPhone users are taking more drives with Waze per day than Android users.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5" name="Google Shape;235;p9"/>
          <p:cNvSpPr txBox="1"/>
          <p:nvPr/>
        </p:nvSpPr>
        <p:spPr>
          <a:xfrm>
            <a:off x="539725" y="7190300"/>
            <a:ext cx="3035400" cy="24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Recommending targeted special offers to attract Android users into taking more rides per day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